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3D84-4749-4958-8785-AE1C8F2BBD88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48CF-A378-4F99-A919-B2401DA5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737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3D84-4749-4958-8785-AE1C8F2BBD88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48CF-A378-4F99-A919-B2401DA5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667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3D84-4749-4958-8785-AE1C8F2BBD88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48CF-A378-4F99-A919-B2401DA5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132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3D84-4749-4958-8785-AE1C8F2BBD88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48CF-A378-4F99-A919-B2401DA5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003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3D84-4749-4958-8785-AE1C8F2BBD88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48CF-A378-4F99-A919-B2401DA5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194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3D84-4749-4958-8785-AE1C8F2BBD88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48CF-A378-4F99-A919-B2401DA5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972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3D84-4749-4958-8785-AE1C8F2BBD88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48CF-A378-4F99-A919-B2401DA5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37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3D84-4749-4958-8785-AE1C8F2BBD88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48CF-A378-4F99-A919-B2401DA5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23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3D84-4749-4958-8785-AE1C8F2BBD88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48CF-A378-4F99-A919-B2401DA5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99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3D84-4749-4958-8785-AE1C8F2BBD88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48CF-A378-4F99-A919-B2401DA5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713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3D84-4749-4958-8785-AE1C8F2BBD88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48CF-A378-4F99-A919-B2401DA5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467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A3D84-4749-4958-8785-AE1C8F2BBD88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648CF-A378-4F99-A919-B2401DA5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408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1"/>
            <a:ext cx="8305800" cy="990599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Impact" pitchFamily="34" charset="0"/>
              </a:rPr>
              <a:t>FORMS OF BUSINESS ORGANISATION</a:t>
            </a:r>
            <a:endParaRPr lang="en-US" dirty="0">
              <a:latin typeface="Impact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8229600" cy="5105400"/>
          </a:xfrm>
        </p:spPr>
        <p:txBody>
          <a:bodyPr>
            <a:normAutofit fontScale="85000" lnSpcReduction="10000"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When a business is conceived by a prospective business owner, he is faced with a decision about which forms of business to embark upon. </a:t>
            </a:r>
            <a:r>
              <a:rPr lang="en-US" dirty="0">
                <a:solidFill>
                  <a:schemeClr val="tx1"/>
                </a:solidFill>
              </a:rPr>
              <a:t>The most </a:t>
            </a:r>
            <a:r>
              <a:rPr lang="en-US" dirty="0" smtClean="0">
                <a:solidFill>
                  <a:schemeClr val="tx1"/>
                </a:solidFill>
              </a:rPr>
              <a:t>appropriate form </a:t>
            </a:r>
            <a:r>
              <a:rPr lang="en-US" dirty="0">
                <a:solidFill>
                  <a:schemeClr val="tx1"/>
                </a:solidFill>
              </a:rPr>
              <a:t>is determined by weighing </a:t>
            </a:r>
            <a:r>
              <a:rPr lang="en-US" dirty="0" smtClean="0">
                <a:solidFill>
                  <a:schemeClr val="tx1"/>
                </a:solidFill>
              </a:rPr>
              <a:t>the advantages </a:t>
            </a:r>
            <a:r>
              <a:rPr lang="en-US" dirty="0">
                <a:solidFill>
                  <a:schemeClr val="tx1"/>
                </a:solidFill>
              </a:rPr>
              <a:t>and disadvantages of </a:t>
            </a:r>
            <a:r>
              <a:rPr lang="en-US" dirty="0" smtClean="0">
                <a:solidFill>
                  <a:schemeClr val="tx1"/>
                </a:solidFill>
              </a:rPr>
              <a:t>each type of </a:t>
            </a:r>
            <a:r>
              <a:rPr lang="en-US" dirty="0" err="1" smtClean="0">
                <a:solidFill>
                  <a:schemeClr val="tx1"/>
                </a:solidFill>
              </a:rPr>
              <a:t>organisation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against one’s </a:t>
            </a:r>
            <a:r>
              <a:rPr lang="en-US" dirty="0" smtClean="0">
                <a:solidFill>
                  <a:schemeClr val="tx1"/>
                </a:solidFill>
              </a:rPr>
              <a:t>own requirements</a:t>
            </a:r>
            <a:r>
              <a:rPr lang="en-US" dirty="0">
                <a:solidFill>
                  <a:schemeClr val="tx1"/>
                </a:solidFill>
              </a:rPr>
              <a:t>.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Available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him from which he can choose from are: 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Sole-proprietorship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Partnership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Joint Stock Company (private or public)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Public Corporation and;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Cooperatives Societies.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020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Impact" pitchFamily="34" charset="0"/>
              </a:rPr>
              <a:t>FORMS OF BUSINESS ORGANISATION CONTD…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715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The decision will be guided by the following factors: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a) the mission of the prospective business owner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b) How much risk he is willing to take 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 The nature of the business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 Capital requirement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e) Legal framework 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018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. 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SOLE-PROPRIETORSHIP</a:t>
            </a:r>
            <a:endParaRPr lang="en-US" sz="3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791200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sole-proprietorship is a form of the business that is owned, managed and controlled by an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individual</a:t>
            </a:r>
            <a:r>
              <a:rPr lang="en-US" sz="2800" dirty="0" err="1"/>
              <a:t>who</a:t>
            </a:r>
            <a:r>
              <a:rPr lang="en-US" sz="2800" dirty="0"/>
              <a:t> is the</a:t>
            </a:r>
            <a:br>
              <a:rPr lang="en-US" sz="2800" dirty="0"/>
            </a:br>
            <a:r>
              <a:rPr lang="en-US" sz="2800" dirty="0"/>
              <a:t>recipient of all </a:t>
            </a:r>
            <a:r>
              <a:rPr lang="en-US" sz="2800" dirty="0" smtClean="0"/>
              <a:t>profits </a:t>
            </a:r>
            <a:r>
              <a:rPr lang="en-US" sz="2800" dirty="0"/>
              <a:t>and bearer </a:t>
            </a:r>
            <a:r>
              <a:rPr lang="en-US" sz="2800" dirty="0" smtClean="0"/>
              <a:t>of all </a:t>
            </a:r>
            <a:r>
              <a:rPr lang="en-US" sz="2800" dirty="0"/>
              <a:t>risks.</a:t>
            </a:r>
            <a:r>
              <a:rPr lang="en-US" sz="2800" dirty="0"/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has to arrange capital for the business and he alone is responsible for its management. He therefore, entitle to the profits and has to bear the loss of the business.</a:t>
            </a:r>
          </a:p>
          <a:p>
            <a:pPr marL="0" indent="0"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FEATURES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OF SOLE-PROPRIETORSHIP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own by the promoter as an individual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business is not a legal entity, therefore, not distinct from the owner.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main motive of the business is to make profit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owner takes all the profit and equally bears the risk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Requests relatively small capital to take off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the most common form of business ownership in Nigeria.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142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SOURCES OF FUND FOR SOLE-PROPRIETORSHIP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5715000"/>
          </a:xfrm>
        </p:spPr>
        <p:txBody>
          <a:bodyPr/>
          <a:lstStyle/>
          <a:p>
            <a:r>
              <a:rPr lang="en-US" dirty="0" smtClean="0"/>
              <a:t>Personal savings of business owner</a:t>
            </a:r>
          </a:p>
          <a:p>
            <a:r>
              <a:rPr lang="en-US" dirty="0" smtClean="0"/>
              <a:t>Borrowing from friends or relations</a:t>
            </a:r>
          </a:p>
          <a:p>
            <a:r>
              <a:rPr lang="en-US" dirty="0" smtClean="0"/>
              <a:t>Credit purchases</a:t>
            </a:r>
          </a:p>
          <a:p>
            <a:r>
              <a:rPr lang="en-US" dirty="0" smtClean="0"/>
              <a:t>Bank loans </a:t>
            </a:r>
          </a:p>
          <a:p>
            <a:r>
              <a:rPr lang="en-US" dirty="0" smtClean="0"/>
              <a:t>Inherited properties and fund</a:t>
            </a:r>
          </a:p>
          <a:p>
            <a:r>
              <a:rPr lang="en-US" dirty="0" smtClean="0"/>
              <a:t>Accessing loan from cooperative societies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086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ADVANTAGES OF SOLE-PROPRIETORSHIP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5791200"/>
          </a:xfrm>
        </p:spPr>
        <p:txBody>
          <a:bodyPr/>
          <a:lstStyle/>
          <a:p>
            <a:pPr algn="just"/>
            <a:r>
              <a:rPr lang="en-US" sz="2400" b="1" dirty="0" smtClean="0"/>
              <a:t>Control: </a:t>
            </a:r>
            <a:r>
              <a:rPr lang="en-US" sz="2400" dirty="0" smtClean="0"/>
              <a:t>The control of the business is totally in the hand of the business owner. </a:t>
            </a:r>
          </a:p>
          <a:p>
            <a:pPr algn="just"/>
            <a:r>
              <a:rPr lang="en-US" sz="2400" b="1" dirty="0" smtClean="0"/>
              <a:t>Employment: </a:t>
            </a:r>
            <a:r>
              <a:rPr lang="en-US" sz="2400" dirty="0" smtClean="0"/>
              <a:t>this form of business being the most common in Nigeria provides employment opportunity for the owner and the workers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Pride of Ownership: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is personal satisfaction and it also motivates the business owner to put every resource he has to ensure the sustain ability of the business.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Decision making is faster because the business owner requires minimum or no consultation.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secrecy of the business operations can be reasonably  maintained.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also enjoys the benefits of small scale operations.</a:t>
            </a:r>
          </a:p>
          <a:p>
            <a:pPr algn="just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289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Limitations  of Sole Proprietorship Business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79120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Limited resources: 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Resources 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of a 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sole proprietor are limited to 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his/her 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personal savings and 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borrowings from 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others.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Limited </a:t>
            </a:r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life of a </a:t>
            </a: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business concern</a:t>
            </a:r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The sole 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proprietorship business 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is owned and 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controlled by 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one person, so death, 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insanity, imprisonment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, physical ailment 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or bankruptcy 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of a proprietor affects 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the business 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and can lead to its closure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Unlimited </a:t>
            </a: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liability: 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the business fails, 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the creditors can recover 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their dues not merely 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from the 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business assets, but also from 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the personal assets of the proprietor.</a:t>
            </a:r>
          </a:p>
          <a:p>
            <a:pPr algn="just"/>
            <a:r>
              <a:rPr lang="en-US" sz="4500" b="1" smtClean="0">
                <a:latin typeface="Times New Roman" pitchFamily="18" charset="0"/>
                <a:cs typeface="Times New Roman" pitchFamily="18" charset="0"/>
              </a:rPr>
              <a:t>Limited </a:t>
            </a:r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managerial ability: 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The owner 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has to assume the 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responsibility</a:t>
            </a:r>
            <a:br>
              <a:rPr lang="en-US" sz="4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varied managerial tasks such 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as purchasing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, selling, 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financing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, etc. It 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is rare 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find 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an individual who excels 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in all 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these areas.</a:t>
            </a: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760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392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FORMS OF BUSINESS ORGANISATION</vt:lpstr>
      <vt:lpstr>FORMS OF BUSINESS ORGANISATION CONTD…</vt:lpstr>
      <vt:lpstr>1. SOLE-PROPRIETORSHIP</vt:lpstr>
      <vt:lpstr>SOURCES OF FUND FOR SOLE-PROPRIETORSHIP</vt:lpstr>
      <vt:lpstr>ADVANTAGES OF SOLE-PROPRIETORSHIP</vt:lpstr>
      <vt:lpstr> Limitations  of Sole Proprietorship Business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FORMS OF BUSINESS ORGANISATION</dc:title>
  <dc:creator>OLASEHINDE</dc:creator>
  <cp:lastModifiedBy>OLASEHINDE</cp:lastModifiedBy>
  <cp:revision>16</cp:revision>
  <dcterms:created xsi:type="dcterms:W3CDTF">2021-10-19T09:01:31Z</dcterms:created>
  <dcterms:modified xsi:type="dcterms:W3CDTF">2021-10-23T03:13:47Z</dcterms:modified>
</cp:coreProperties>
</file>