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7" r:id="rId2"/>
    <p:sldId id="268" r:id="rId3"/>
    <p:sldId id="269" r:id="rId4"/>
    <p:sldId id="270" r:id="rId5"/>
    <p:sldId id="271" r:id="rId6"/>
    <p:sldId id="272"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2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061FE6-3DC6-40F8-A68B-2142C2C07F3F}"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410100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61FE6-3DC6-40F8-A68B-2142C2C07F3F}"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176394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61FE6-3DC6-40F8-A68B-2142C2C07F3F}"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80953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61FE6-3DC6-40F8-A68B-2142C2C07F3F}"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524450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61FE6-3DC6-40F8-A68B-2142C2C07F3F}"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33002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061FE6-3DC6-40F8-A68B-2142C2C07F3F}"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74690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061FE6-3DC6-40F8-A68B-2142C2C07F3F}" type="datetimeFigureOut">
              <a:rPr lang="en-US" smtClean="0"/>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936949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061FE6-3DC6-40F8-A68B-2142C2C07F3F}" type="datetimeFigureOut">
              <a:rPr lang="en-US" smtClean="0"/>
              <a:t>10/23/2021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079634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61FE6-3DC6-40F8-A68B-2142C2C07F3F}" type="datetimeFigureOut">
              <a:rPr lang="en-US" smtClean="0"/>
              <a:t>10/23/2021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187991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61FE6-3DC6-40F8-A68B-2142C2C07F3F}"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65223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61FE6-3DC6-40F8-A68B-2142C2C07F3F}"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AA8BB-E311-415A-B43F-B0A89186F96F}" type="slidenum">
              <a:rPr lang="en-US" smtClean="0"/>
              <a:t>‹#›</a:t>
            </a:fld>
            <a:endParaRPr lang="en-US"/>
          </a:p>
        </p:txBody>
      </p:sp>
    </p:spTree>
    <p:extLst>
      <p:ext uri="{BB962C8B-B14F-4D97-AF65-F5344CB8AC3E}">
        <p14:creationId xmlns:p14="http://schemas.microsoft.com/office/powerpoint/2010/main" val="2390932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61FE6-3DC6-40F8-A68B-2142C2C07F3F}" type="datetimeFigureOut">
              <a:rPr lang="en-US" smtClean="0"/>
              <a:t>10/23/2021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AA8BB-E311-415A-B43F-B0A89186F96F}" type="slidenum">
              <a:rPr lang="en-US" smtClean="0"/>
              <a:t>‹#›</a:t>
            </a:fld>
            <a:endParaRPr lang="en-US"/>
          </a:p>
        </p:txBody>
      </p:sp>
    </p:spTree>
    <p:extLst>
      <p:ext uri="{BB962C8B-B14F-4D97-AF65-F5344CB8AC3E}">
        <p14:creationId xmlns:p14="http://schemas.microsoft.com/office/powerpoint/2010/main" val="84103166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609600"/>
          </a:xfrm>
        </p:spPr>
        <p:txBody>
          <a:bodyPr>
            <a:normAutofit fontScale="90000"/>
          </a:bodyPr>
          <a:lstStyle/>
          <a:p>
            <a:pPr algn="ctr"/>
            <a:r>
              <a:rPr lang="en-US" dirty="0" smtClean="0">
                <a:latin typeface="Arial Black" pitchFamily="34" charset="0"/>
              </a:rPr>
              <a:t>PARTNERSHIP</a:t>
            </a:r>
            <a:endParaRPr lang="en-US" dirty="0">
              <a:latin typeface="Arial Black" pitchFamily="34" charset="0"/>
            </a:endParaRPr>
          </a:p>
        </p:txBody>
      </p:sp>
      <p:sp>
        <p:nvSpPr>
          <p:cNvPr id="3" name="Content Placeholder 2"/>
          <p:cNvSpPr>
            <a:spLocks noGrp="1"/>
          </p:cNvSpPr>
          <p:nvPr>
            <p:ph idx="1"/>
          </p:nvPr>
        </p:nvSpPr>
        <p:spPr>
          <a:xfrm>
            <a:off x="304800" y="838200"/>
            <a:ext cx="8686800" cy="5715000"/>
          </a:xfrm>
        </p:spPr>
        <p:txBody>
          <a:bodyPr>
            <a:normAutofit fontScale="92500" lnSpcReduction="20000"/>
          </a:bodyPr>
          <a:lstStyle/>
          <a:p>
            <a:pPr algn="just"/>
            <a:r>
              <a:rPr lang="en-US" dirty="0" smtClean="0"/>
              <a:t>Partnership may be described as the relationship which subsists between two or more persons carrying on a business with a view to profiting.</a:t>
            </a:r>
          </a:p>
          <a:p>
            <a:pPr algn="just"/>
            <a:r>
              <a:rPr lang="en-US" dirty="0" err="1"/>
              <a:t>Denedo</a:t>
            </a:r>
            <a:r>
              <a:rPr lang="en-US" dirty="0"/>
              <a:t> (2004) says partnership is an association of two to twenty </a:t>
            </a:r>
            <a:r>
              <a:rPr lang="en-US" dirty="0" smtClean="0"/>
              <a:t>persons carrying </a:t>
            </a:r>
            <a:r>
              <a:rPr lang="en-US" dirty="0"/>
              <a:t>on a business in common with the view of making profit. The</a:t>
            </a:r>
            <a:br>
              <a:rPr lang="en-US" dirty="0"/>
            </a:br>
            <a:r>
              <a:rPr lang="en-US" dirty="0"/>
              <a:t>partners contribute both funds and efforts to set up and manage </a:t>
            </a:r>
            <a:r>
              <a:rPr lang="en-US" dirty="0" smtClean="0"/>
              <a:t>the business </a:t>
            </a:r>
            <a:r>
              <a:rPr lang="en-US" dirty="0"/>
              <a:t>sharing profit (or loss) on an agreed basis</a:t>
            </a:r>
            <a:r>
              <a:rPr lang="en-US" dirty="0" smtClean="0"/>
              <a:t>.</a:t>
            </a:r>
          </a:p>
          <a:p>
            <a:pPr algn="just"/>
            <a:r>
              <a:rPr lang="en-US" dirty="0" smtClean="0"/>
              <a:t> Partnership business is usually formed by two or more people, but not more than 20 in an ordinary business and not more than 10 in a banking business.</a:t>
            </a:r>
            <a:br>
              <a:rPr lang="en-US" dirty="0" smtClean="0"/>
            </a:br>
            <a:endParaRPr lang="en-US" dirty="0"/>
          </a:p>
        </p:txBody>
      </p:sp>
    </p:spTree>
    <p:extLst>
      <p:ext uri="{BB962C8B-B14F-4D97-AF65-F5344CB8AC3E}">
        <p14:creationId xmlns:p14="http://schemas.microsoft.com/office/powerpoint/2010/main" val="1198233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b="1" dirty="0" smtClean="0"/>
              <a:t>Demerits </a:t>
            </a:r>
            <a:r>
              <a:rPr lang="en-US" b="1" dirty="0"/>
              <a:t>of Partnership </a:t>
            </a:r>
            <a:r>
              <a:rPr lang="en-US" dirty="0"/>
              <a:t/>
            </a:r>
            <a:br>
              <a:rPr lang="en-US" dirty="0"/>
            </a:br>
            <a:endParaRPr lang="en-US" dirty="0"/>
          </a:p>
        </p:txBody>
      </p:sp>
      <p:sp>
        <p:nvSpPr>
          <p:cNvPr id="3" name="Content Placeholder 2"/>
          <p:cNvSpPr>
            <a:spLocks noGrp="1"/>
          </p:cNvSpPr>
          <p:nvPr>
            <p:ph idx="1"/>
          </p:nvPr>
        </p:nvSpPr>
        <p:spPr>
          <a:xfrm>
            <a:off x="457200" y="990600"/>
            <a:ext cx="8229600" cy="5486400"/>
          </a:xfrm>
        </p:spPr>
        <p:txBody>
          <a:bodyPr>
            <a:normAutofit/>
          </a:bodyPr>
          <a:lstStyle/>
          <a:p>
            <a:pPr marL="0" indent="0">
              <a:buNone/>
            </a:pPr>
            <a:r>
              <a:rPr lang="en-US" sz="2400" b="1" dirty="0" smtClean="0"/>
              <a:t>1</a:t>
            </a:r>
            <a:r>
              <a:rPr lang="en-US" sz="2400" b="1" dirty="0" smtClean="0">
                <a:latin typeface="Times New Roman" pitchFamily="18" charset="0"/>
                <a:cs typeface="Times New Roman" pitchFamily="18" charset="0"/>
              </a:rPr>
              <a:t>. Uncertainty of Existence: </a:t>
            </a:r>
            <a:r>
              <a:rPr lang="en-US" sz="2400" dirty="0" smtClean="0">
                <a:latin typeface="Times New Roman" pitchFamily="18" charset="0"/>
                <a:cs typeface="Times New Roman" pitchFamily="18" charset="0"/>
              </a:rPr>
              <a:t>The existence of a partnership firm is very uncertain. The retirement, death, bankruptcy or lunacy of any partner can put an end to the partnership.</a:t>
            </a:r>
          </a:p>
          <a:p>
            <a:pPr marL="0" indent="0">
              <a:buNone/>
            </a:pPr>
            <a:r>
              <a:rPr lang="en-US" sz="2400" b="1" dirty="0" smtClean="0">
                <a:latin typeface="Times New Roman" pitchFamily="18" charset="0"/>
                <a:cs typeface="Times New Roman" pitchFamily="18" charset="0"/>
              </a:rPr>
              <a:t>2. Risks of Implied Authority: </a:t>
            </a:r>
            <a:r>
              <a:rPr lang="en-US" sz="2400" dirty="0" smtClean="0">
                <a:latin typeface="Times New Roman" pitchFamily="18" charset="0"/>
                <a:cs typeface="Times New Roman" pitchFamily="18" charset="0"/>
              </a:rPr>
              <a:t>It is true that like sole proprietor, each partner has unlimited liability. But his liability may arise not only from his own acts but also from the acts and mistakes of co-partner over whom he has no control. </a:t>
            </a:r>
          </a:p>
          <a:p>
            <a:pPr marL="0" indent="0">
              <a:buNone/>
            </a:pPr>
            <a:r>
              <a:rPr lang="en-US" sz="2400" dirty="0" smtClean="0">
                <a:latin typeface="Times New Roman" pitchFamily="18" charset="0"/>
                <a:cs typeface="Times New Roman" pitchFamily="18" charset="0"/>
              </a:rPr>
              <a:t>3. Risks of disharmony: In partnership, since decision are taken unanimously, it is essential that all partners reconcile their views for the common good of the </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a:t>
            </a:r>
          </a:p>
          <a:p>
            <a:pPr marL="0" indent="0">
              <a:buNone/>
            </a:pPr>
            <a:r>
              <a:rPr lang="en-US" sz="2400" dirty="0" smtClean="0">
                <a:latin typeface="Times New Roman" pitchFamily="18" charset="0"/>
                <a:cs typeface="Times New Roman" pitchFamily="18" charset="0"/>
              </a:rPr>
              <a:t>4. </a:t>
            </a:r>
            <a:r>
              <a:rPr lang="en-US" sz="2400" b="1" dirty="0" smtClean="0">
                <a:latin typeface="Times New Roman" pitchFamily="18" charset="0"/>
                <a:cs typeface="Times New Roman" pitchFamily="18" charset="0"/>
              </a:rPr>
              <a:t>Difficulty in withdrawal from the firm: </a:t>
            </a:r>
            <a:r>
              <a:rPr lang="en-US" sz="2400" dirty="0" smtClean="0">
                <a:latin typeface="Times New Roman" pitchFamily="18" charset="0"/>
                <a:cs typeface="Times New Roman" pitchFamily="18" charset="0"/>
              </a:rPr>
              <a:t>Investment in a partnership can be easily made but cannot be easily withdrawn.</a:t>
            </a:r>
            <a:endParaRPr lang="en-US" sz="2400" b="1" dirty="0" smtClean="0">
              <a:latin typeface="Times New Roman" pitchFamily="18" charset="0"/>
              <a:cs typeface="Times New Roman" pitchFamily="18" charset="0"/>
            </a:endParaRPr>
          </a:p>
          <a:p>
            <a:pPr>
              <a:buFont typeface="Wingdings" pitchFamily="2" charset="2"/>
              <a:buChar char="§"/>
            </a:pPr>
            <a:endParaRPr lang="en-US" sz="2400" dirty="0" smtClean="0"/>
          </a:p>
          <a:p>
            <a:pPr>
              <a:buFont typeface="Wingdings" pitchFamily="2" charset="2"/>
              <a:buChar char="§"/>
            </a:pPr>
            <a:endParaRPr lang="en-US" sz="2400" dirty="0"/>
          </a:p>
        </p:txBody>
      </p:sp>
    </p:spTree>
    <p:extLst>
      <p:ext uri="{BB962C8B-B14F-4D97-AF65-F5344CB8AC3E}">
        <p14:creationId xmlns:p14="http://schemas.microsoft.com/office/powerpoint/2010/main" val="2779374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DEMERITS of Partnership CONTD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5. </a:t>
            </a:r>
            <a:r>
              <a:rPr lang="en-US" b="1" dirty="0" smtClean="0"/>
              <a:t>Lack of institutional confidence</a:t>
            </a:r>
            <a:r>
              <a:rPr lang="en-US" dirty="0" smtClean="0"/>
              <a:t>: A partnership business does not enjoy much confidence of banks and financial institutions. </a:t>
            </a:r>
            <a:endParaRPr lang="en-US" dirty="0"/>
          </a:p>
        </p:txBody>
      </p:sp>
    </p:spTree>
    <p:extLst>
      <p:ext uri="{BB962C8B-B14F-4D97-AF65-F5344CB8AC3E}">
        <p14:creationId xmlns:p14="http://schemas.microsoft.com/office/powerpoint/2010/main" val="634204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Features of Partnership</a:t>
            </a:r>
            <a:endParaRPr lang="en-US" b="1" dirty="0"/>
          </a:p>
        </p:txBody>
      </p:sp>
      <p:sp>
        <p:nvSpPr>
          <p:cNvPr id="3" name="Content Placeholder 2"/>
          <p:cNvSpPr>
            <a:spLocks noGrp="1"/>
          </p:cNvSpPr>
          <p:nvPr>
            <p:ph idx="1"/>
          </p:nvPr>
        </p:nvSpPr>
        <p:spPr>
          <a:xfrm>
            <a:off x="152400" y="762000"/>
            <a:ext cx="8839200" cy="5943600"/>
          </a:xfrm>
        </p:spPr>
        <p:txBody>
          <a:bodyPr>
            <a:normAutofit fontScale="85000" lnSpcReduction="10000"/>
          </a:bodyPr>
          <a:lstStyle/>
          <a:p>
            <a:pPr algn="just"/>
            <a:r>
              <a:rPr lang="en-US" b="1" dirty="0">
                <a:latin typeface="Times New Roman" pitchFamily="18" charset="0"/>
                <a:cs typeface="Times New Roman" pitchFamily="18" charset="0"/>
              </a:rPr>
              <a:t>Ownership: </a:t>
            </a:r>
            <a:r>
              <a:rPr lang="en-US" dirty="0">
                <a:latin typeface="Times New Roman" pitchFamily="18" charset="0"/>
                <a:cs typeface="Times New Roman" pitchFamily="18" charset="0"/>
              </a:rPr>
              <a:t>It is formed by between 2-10 people and between </a:t>
            </a:r>
            <a:r>
              <a:rPr lang="en-US" dirty="0" smtClean="0">
                <a:latin typeface="Times New Roman" pitchFamily="18" charset="0"/>
                <a:cs typeface="Times New Roman" pitchFamily="18" charset="0"/>
              </a:rPr>
              <a:t>2-10 </a:t>
            </a:r>
            <a:r>
              <a:rPr lang="en-US" dirty="0">
                <a:latin typeface="Times New Roman" pitchFamily="18" charset="0"/>
                <a:cs typeface="Times New Roman" pitchFamily="18" charset="0"/>
              </a:rPr>
              <a:t>people in case of </a:t>
            </a:r>
            <a:r>
              <a:rPr lang="en-US" dirty="0" smtClean="0">
                <a:latin typeface="Times New Roman" pitchFamily="18" charset="0"/>
                <a:cs typeface="Times New Roman" pitchFamily="18" charset="0"/>
              </a:rPr>
              <a:t>banks</a:t>
            </a: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initial capital is contributed by </a:t>
            </a:r>
            <a:r>
              <a:rPr lang="en-US" dirty="0" smtClean="0">
                <a:latin typeface="Times New Roman" pitchFamily="18" charset="0"/>
                <a:cs typeface="Times New Roman" pitchFamily="18" charset="0"/>
              </a:rPr>
              <a:t>partners</a:t>
            </a:r>
          </a:p>
          <a:p>
            <a:pPr algn="just"/>
            <a:r>
              <a:rPr lang="en-US" b="1" dirty="0" smtClean="0">
                <a:latin typeface="Times New Roman" pitchFamily="18" charset="0"/>
                <a:cs typeface="Times New Roman" pitchFamily="18" charset="0"/>
              </a:rPr>
              <a:t>Liability</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Their liability is unlimited except for limited </a:t>
            </a:r>
            <a:r>
              <a:rPr lang="en-US" dirty="0" smtClean="0">
                <a:latin typeface="Times New Roman" pitchFamily="18" charset="0"/>
                <a:cs typeface="Times New Roman" pitchFamily="18" charset="0"/>
              </a:rPr>
              <a:t>partner.</a:t>
            </a:r>
          </a:p>
          <a:p>
            <a:pPr algn="just"/>
            <a:r>
              <a:rPr lang="en-US" b="1" dirty="0" smtClean="0">
                <a:latin typeface="Times New Roman" pitchFamily="18" charset="0"/>
                <a:cs typeface="Times New Roman" pitchFamily="18" charset="0"/>
              </a:rPr>
              <a:t>Formation </a:t>
            </a:r>
            <a:r>
              <a:rPr lang="en-US" b="1" dirty="0">
                <a:latin typeface="Times New Roman" pitchFamily="18" charset="0"/>
                <a:cs typeface="Times New Roman" pitchFamily="18" charset="0"/>
              </a:rPr>
              <a:t>motives: </a:t>
            </a:r>
            <a:r>
              <a:rPr lang="en-US" dirty="0">
                <a:latin typeface="Times New Roman" pitchFamily="18" charset="0"/>
                <a:cs typeface="Times New Roman" pitchFamily="18" charset="0"/>
              </a:rPr>
              <a:t>They are formed for profit </a:t>
            </a:r>
            <a:r>
              <a:rPr lang="en-US" dirty="0" smtClean="0">
                <a:latin typeface="Times New Roman" pitchFamily="18" charset="0"/>
                <a:cs typeface="Times New Roman" pitchFamily="18" charset="0"/>
              </a:rPr>
              <a:t>reasons.</a:t>
            </a:r>
          </a:p>
          <a:p>
            <a:pPr algn="just"/>
            <a:r>
              <a:rPr lang="en-US" b="1" dirty="0" smtClean="0">
                <a:latin typeface="Times New Roman" pitchFamily="18" charset="0"/>
                <a:cs typeface="Times New Roman" pitchFamily="18" charset="0"/>
              </a:rPr>
              <a:t>Sources </a:t>
            </a:r>
            <a:r>
              <a:rPr lang="en-US" b="1" dirty="0">
                <a:latin typeface="Times New Roman" pitchFamily="18" charset="0"/>
                <a:cs typeface="Times New Roman" pitchFamily="18" charset="0"/>
              </a:rPr>
              <a:t>of capital: </a:t>
            </a:r>
            <a:r>
              <a:rPr lang="en-US" dirty="0">
                <a:latin typeface="Times New Roman" pitchFamily="18" charset="0"/>
                <a:cs typeface="Times New Roman" pitchFamily="18" charset="0"/>
              </a:rPr>
              <a:t>contribution from the partners </a:t>
            </a:r>
            <a:r>
              <a:rPr lang="en-US" dirty="0" err="1">
                <a:latin typeface="Times New Roman" pitchFamily="18" charset="0"/>
                <a:cs typeface="Times New Roman" pitchFamily="18" charset="0"/>
              </a:rPr>
              <a:t>ploughing</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back profit</a:t>
            </a:r>
            <a:r>
              <a:rPr lang="en-US" dirty="0">
                <a:latin typeface="Times New Roman" pitchFamily="18" charset="0"/>
                <a:cs typeface="Times New Roman" pitchFamily="18" charset="0"/>
              </a:rPr>
              <a:t>, loans from </a:t>
            </a:r>
            <a:r>
              <a:rPr lang="en-US" dirty="0" smtClean="0">
                <a:latin typeface="Times New Roman" pitchFamily="18" charset="0"/>
                <a:cs typeface="Times New Roman" pitchFamily="18" charset="0"/>
              </a:rPr>
              <a:t>banks</a:t>
            </a:r>
          </a:p>
          <a:p>
            <a:pPr algn="just"/>
            <a:r>
              <a:rPr lang="en-US" dirty="0" smtClean="0">
                <a:latin typeface="Times New Roman" pitchFamily="18" charset="0"/>
                <a:cs typeface="Times New Roman" pitchFamily="18" charset="0"/>
              </a:rPr>
              <a:t>Method </a:t>
            </a:r>
            <a:r>
              <a:rPr lang="en-US" dirty="0">
                <a:latin typeface="Times New Roman" pitchFamily="18" charset="0"/>
                <a:cs typeface="Times New Roman" pitchFamily="18" charset="0"/>
              </a:rPr>
              <a:t>of withdrawing capital must be approved by other</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partners as laid down in their partnership </a:t>
            </a:r>
            <a:r>
              <a:rPr lang="en-US" dirty="0" smtClean="0">
                <a:latin typeface="Times New Roman" pitchFamily="18" charset="0"/>
                <a:cs typeface="Times New Roman" pitchFamily="18" charset="0"/>
              </a:rPr>
              <a:t>deed.</a:t>
            </a: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has no separate legal </a:t>
            </a:r>
            <a:r>
              <a:rPr lang="en-US" dirty="0" smtClean="0">
                <a:latin typeface="Times New Roman" pitchFamily="18" charset="0"/>
                <a:cs typeface="Times New Roman" pitchFamily="18" charset="0"/>
              </a:rPr>
              <a:t>entity</a:t>
            </a: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has no board of </a:t>
            </a:r>
            <a:r>
              <a:rPr lang="en-US" dirty="0" smtClean="0">
                <a:latin typeface="Times New Roman" pitchFamily="18" charset="0"/>
                <a:cs typeface="Times New Roman" pitchFamily="18" charset="0"/>
              </a:rPr>
              <a:t>directors. </a:t>
            </a:r>
            <a:r>
              <a:rPr lang="en-US" dirty="0" smtClean="0"/>
              <a:t/>
            </a:r>
            <a:br>
              <a:rPr lang="en-US" dirty="0" smtClean="0"/>
            </a:br>
            <a:endParaRPr lang="en-US" dirty="0"/>
          </a:p>
        </p:txBody>
      </p:sp>
    </p:spTree>
    <p:extLst>
      <p:ext uri="{BB962C8B-B14F-4D97-AF65-F5344CB8AC3E}">
        <p14:creationId xmlns:p14="http://schemas.microsoft.com/office/powerpoint/2010/main" val="311502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Formation of Partnership/Deed of Partners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 partnership operates in an agreement called “Partnership Deed”. This deed will indicate the obligations, responsibilities and benefit that are due to each partner. The document guides the modus operandi i.e. operational modalities of the business. When this deed is signed by partners, it becomes enforceable in court.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5799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latin typeface="Times New Roman" pitchFamily="18" charset="0"/>
                <a:cs typeface="Times New Roman" pitchFamily="18" charset="0"/>
              </a:rPr>
              <a:t>Information Contained in a Deed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763000" cy="5943600"/>
          </a:xfrm>
        </p:spPr>
        <p:txBody>
          <a:bodyPr>
            <a:normAutofit fontScale="62500" lnSpcReduction="20000"/>
          </a:bodyPr>
          <a:lstStyle/>
          <a:p>
            <a:pPr marL="0" indent="0">
              <a:buNone/>
            </a:pPr>
            <a:r>
              <a:rPr lang="en-US" dirty="0">
                <a:latin typeface="Times New Roman" pitchFamily="18" charset="0"/>
                <a:cs typeface="Times New Roman" pitchFamily="18" charset="0"/>
              </a:rPr>
              <a:t>They include all or some of the following</a:t>
            </a:r>
            <a:r>
              <a:rPr lang="en-US" dirty="0" smtClean="0">
                <a:latin typeface="Times New Roman" pitchFamily="18" charset="0"/>
                <a:cs typeface="Times New Roman" pitchFamily="18" charset="0"/>
              </a:rPr>
              <a:t>:-</a:t>
            </a:r>
          </a:p>
          <a:p>
            <a:pPr>
              <a:buFont typeface="Wingdings" pitchFamily="2" charset="2"/>
              <a:buChar char="§"/>
            </a:pPr>
            <a:r>
              <a:rPr lang="en-US" dirty="0" smtClean="0">
                <a:latin typeface="Times New Roman" pitchFamily="18" charset="0"/>
                <a:cs typeface="Times New Roman" pitchFamily="18" charset="0"/>
              </a:rPr>
              <a:t>Name </a:t>
            </a:r>
            <a:r>
              <a:rPr lang="en-US" dirty="0">
                <a:latin typeface="Times New Roman" pitchFamily="18" charset="0"/>
                <a:cs typeface="Times New Roman" pitchFamily="18" charset="0"/>
              </a:rPr>
              <a:t>of the </a:t>
            </a:r>
            <a:r>
              <a:rPr lang="en-US" dirty="0" smtClean="0">
                <a:latin typeface="Times New Roman" pitchFamily="18" charset="0"/>
                <a:cs typeface="Times New Roman" pitchFamily="18" charset="0"/>
              </a:rPr>
              <a:t>firm</a:t>
            </a:r>
          </a:p>
          <a:p>
            <a:pPr>
              <a:buFont typeface="Wingdings" pitchFamily="2" charset="2"/>
              <a:buChar char="§"/>
            </a:pPr>
            <a:r>
              <a:rPr lang="en-US" dirty="0" smtClean="0">
                <a:latin typeface="Times New Roman" pitchFamily="18" charset="0"/>
                <a:cs typeface="Times New Roman" pitchFamily="18" charset="0"/>
              </a:rPr>
              <a:t>Name </a:t>
            </a:r>
            <a:r>
              <a:rPr lang="en-US" dirty="0">
                <a:latin typeface="Times New Roman" pitchFamily="18" charset="0"/>
                <a:cs typeface="Times New Roman" pitchFamily="18" charset="0"/>
              </a:rPr>
              <a:t>of the </a:t>
            </a:r>
            <a:r>
              <a:rPr lang="en-US" dirty="0" smtClean="0">
                <a:latin typeface="Times New Roman" pitchFamily="18" charset="0"/>
                <a:cs typeface="Times New Roman" pitchFamily="18" charset="0"/>
              </a:rPr>
              <a:t>partners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place of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description of the nature of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amount of capital that each part is to </a:t>
            </a:r>
            <a:r>
              <a:rPr lang="en-US" dirty="0" smtClean="0">
                <a:latin typeface="Times New Roman" pitchFamily="18" charset="0"/>
                <a:cs typeface="Times New Roman" pitchFamily="18" charset="0"/>
              </a:rPr>
              <a:t>contribute,</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role of each partner in the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method of profits and losses </a:t>
            </a:r>
            <a:r>
              <a:rPr lang="en-US" dirty="0" smtClean="0">
                <a:latin typeface="Times New Roman" pitchFamily="18" charset="0"/>
                <a:cs typeface="Times New Roman" pitchFamily="18" charset="0"/>
              </a:rPr>
              <a:t>sharing,</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compensation, if any, the partners are to receive for </a:t>
            </a:r>
            <a:r>
              <a:rPr lang="en-US" dirty="0" smtClean="0">
                <a:latin typeface="Times New Roman" pitchFamily="18" charset="0"/>
                <a:cs typeface="Times New Roman" pitchFamily="18" charset="0"/>
              </a:rPr>
              <a:t>services rendered </a:t>
            </a:r>
            <a:r>
              <a:rPr lang="en-US" dirty="0">
                <a:latin typeface="Times New Roman" pitchFamily="18" charset="0"/>
                <a:cs typeface="Times New Roman" pitchFamily="18" charset="0"/>
              </a:rPr>
              <a:t>to the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right of partners in the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How </a:t>
            </a:r>
            <a:r>
              <a:rPr lang="en-US" dirty="0">
                <a:latin typeface="Times New Roman" pitchFamily="18" charset="0"/>
                <a:cs typeface="Times New Roman" pitchFamily="18" charset="0"/>
              </a:rPr>
              <a:t>long the business shall </a:t>
            </a:r>
            <a:r>
              <a:rPr lang="en-US" dirty="0" smtClean="0">
                <a:latin typeface="Times New Roman" pitchFamily="18" charset="0"/>
                <a:cs typeface="Times New Roman" pitchFamily="18" charset="0"/>
              </a:rPr>
              <a:t>last</a:t>
            </a:r>
          </a:p>
          <a:p>
            <a:pPr>
              <a:buFont typeface="Wingdings" pitchFamily="2" charset="2"/>
              <a:buChar char="§"/>
            </a:pPr>
            <a:r>
              <a:rPr lang="en-US" dirty="0" smtClean="0">
                <a:latin typeface="Times New Roman" pitchFamily="18" charset="0"/>
                <a:cs typeface="Times New Roman" pitchFamily="18" charset="0"/>
              </a:rPr>
              <a:t>Partner’s </a:t>
            </a:r>
            <a:r>
              <a:rPr lang="en-US" dirty="0">
                <a:latin typeface="Times New Roman" pitchFamily="18" charset="0"/>
                <a:cs typeface="Times New Roman" pitchFamily="18" charset="0"/>
              </a:rPr>
              <a:t>rights in the </a:t>
            </a:r>
            <a:r>
              <a:rPr lang="en-US" dirty="0" smtClean="0">
                <a:latin typeface="Times New Roman" pitchFamily="18" charset="0"/>
                <a:cs typeface="Times New Roman" pitchFamily="18" charset="0"/>
              </a:rPr>
              <a:t>business</a:t>
            </a:r>
          </a:p>
          <a:p>
            <a:pPr>
              <a:buFont typeface="Wingdings" pitchFamily="2" charset="2"/>
              <a:buChar char="§"/>
            </a:pPr>
            <a:r>
              <a:rPr lang="en-US" dirty="0" smtClean="0">
                <a:latin typeface="Times New Roman" pitchFamily="18" charset="0"/>
                <a:cs typeface="Times New Roman" pitchFamily="18" charset="0"/>
              </a:rPr>
              <a:t>How </a:t>
            </a:r>
            <a:r>
              <a:rPr lang="en-US" dirty="0">
                <a:latin typeface="Times New Roman" pitchFamily="18" charset="0"/>
                <a:cs typeface="Times New Roman" pitchFamily="18" charset="0"/>
              </a:rPr>
              <a:t>matters shall be determined either by majority vote or </a:t>
            </a:r>
            <a:r>
              <a:rPr lang="en-US" dirty="0" smtClean="0">
                <a:latin typeface="Times New Roman" pitchFamily="18" charset="0"/>
                <a:cs typeface="Times New Roman" pitchFamily="18" charset="0"/>
              </a:rPr>
              <a:t>not</a:t>
            </a:r>
          </a:p>
          <a:p>
            <a:pPr>
              <a:buFont typeface="Wingdings" pitchFamily="2" charset="2"/>
              <a:buChar char="§"/>
            </a:pPr>
            <a:r>
              <a:rPr lang="en-US" dirty="0" smtClean="0">
                <a:latin typeface="Times New Roman" pitchFamily="18" charset="0"/>
                <a:cs typeface="Times New Roman" pitchFamily="18" charset="0"/>
              </a:rPr>
              <a:t>Provision </a:t>
            </a:r>
            <a:r>
              <a:rPr lang="en-US" dirty="0">
                <a:latin typeface="Times New Roman" pitchFamily="18" charset="0"/>
                <a:cs typeface="Times New Roman" pitchFamily="18" charset="0"/>
              </a:rPr>
              <a:t>for the admission of new </a:t>
            </a:r>
            <a:r>
              <a:rPr lang="en-US" dirty="0" smtClean="0">
                <a:latin typeface="Times New Roman" pitchFamily="18" charset="0"/>
                <a:cs typeface="Times New Roman" pitchFamily="18" charset="0"/>
              </a:rPr>
              <a:t>members</a:t>
            </a:r>
          </a:p>
          <a:p>
            <a:pPr>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arrangements concerning withdrawals or </a:t>
            </a:r>
            <a:r>
              <a:rPr lang="en-US" dirty="0" smtClean="0">
                <a:latin typeface="Times New Roman" pitchFamily="18" charset="0"/>
                <a:cs typeface="Times New Roman" pitchFamily="18" charset="0"/>
              </a:rPr>
              <a:t>additional investment</a:t>
            </a:r>
          </a:p>
          <a:p>
            <a:pPr>
              <a:buFont typeface="Wingdings" pitchFamily="2" charset="2"/>
              <a:buChar char="§"/>
            </a:pPr>
            <a:r>
              <a:rPr lang="en-US" dirty="0" smtClean="0">
                <a:latin typeface="Times New Roman" pitchFamily="18" charset="0"/>
                <a:cs typeface="Times New Roman" pitchFamily="18" charset="0"/>
              </a:rPr>
              <a:t>Arrangement </a:t>
            </a:r>
            <a:r>
              <a:rPr lang="en-US" dirty="0">
                <a:latin typeface="Times New Roman" pitchFamily="18" charset="0"/>
                <a:cs typeface="Times New Roman" pitchFamily="18" charset="0"/>
              </a:rPr>
              <a:t>for the dissolution of the firm in the event of </a:t>
            </a:r>
            <a:r>
              <a:rPr lang="en-US" dirty="0" smtClean="0">
                <a:latin typeface="Times New Roman" pitchFamily="18" charset="0"/>
                <a:cs typeface="Times New Roman" pitchFamily="18" charset="0"/>
              </a:rPr>
              <a:t>death, incompetence </a:t>
            </a:r>
            <a:r>
              <a:rPr lang="en-US" dirty="0">
                <a:latin typeface="Times New Roman" pitchFamily="18" charset="0"/>
                <a:cs typeface="Times New Roman" pitchFamily="18" charset="0"/>
              </a:rPr>
              <a:t>or other causes of withdrawal of one or more of </a:t>
            </a:r>
            <a:r>
              <a:rPr lang="en-US" dirty="0" smtClean="0">
                <a:latin typeface="Times New Roman" pitchFamily="18" charset="0"/>
                <a:cs typeface="Times New Roman" pitchFamily="18" charset="0"/>
              </a:rPr>
              <a:t>its members</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smtClean="0"/>
              <a:t/>
            </a:r>
            <a:br>
              <a:rPr lang="en-US" dirty="0" smtClean="0"/>
            </a:br>
            <a:endParaRPr lang="en-US" dirty="0"/>
          </a:p>
        </p:txBody>
      </p:sp>
    </p:spTree>
    <p:extLst>
      <p:ext uri="{BB962C8B-B14F-4D97-AF65-F5344CB8AC3E}">
        <p14:creationId xmlns:p14="http://schemas.microsoft.com/office/powerpoint/2010/main" val="962371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r>
              <a:rPr lang="en-US" b="1" dirty="0" smtClean="0">
                <a:latin typeface="Times New Roman" pitchFamily="18" charset="0"/>
                <a:cs typeface="Times New Roman" pitchFamily="18" charset="0"/>
              </a:rPr>
              <a:t>Types of Partnership</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638800"/>
          </a:xfrm>
        </p:spPr>
        <p:txBody>
          <a:bodyPr>
            <a:normAutofit fontScale="92500" lnSpcReduction="20000"/>
          </a:bodyPr>
          <a:lstStyle/>
          <a:p>
            <a:pPr algn="just"/>
            <a:r>
              <a:rPr lang="en-US" dirty="0" smtClean="0">
                <a:latin typeface="Times New Roman" pitchFamily="18" charset="0"/>
                <a:cs typeface="Times New Roman" pitchFamily="18" charset="0"/>
              </a:rPr>
              <a:t>According to the nature of agreement among partners, there can be three types of partnership as follows:</a:t>
            </a:r>
          </a:p>
          <a:p>
            <a:pPr algn="just"/>
            <a:r>
              <a:rPr lang="en-US" b="1" dirty="0" smtClean="0">
                <a:latin typeface="Times New Roman" pitchFamily="18" charset="0"/>
                <a:cs typeface="Times New Roman" pitchFamily="18" charset="0"/>
              </a:rPr>
              <a:t>Partnership at Will: </a:t>
            </a:r>
            <a:r>
              <a:rPr lang="en-US" dirty="0" smtClean="0">
                <a:latin typeface="Times New Roman" pitchFamily="18" charset="0"/>
                <a:cs typeface="Times New Roman" pitchFamily="18" charset="0"/>
              </a:rPr>
              <a:t>such a partnership exists on the will of the partners. That is, it can be brought to an end whenever any partner gives notice of his intention to do so.</a:t>
            </a:r>
          </a:p>
          <a:p>
            <a:pPr algn="just"/>
            <a:r>
              <a:rPr lang="en-US" b="1" dirty="0" smtClean="0">
                <a:latin typeface="Times New Roman" pitchFamily="18" charset="0"/>
                <a:cs typeface="Times New Roman" pitchFamily="18" charset="0"/>
              </a:rPr>
              <a:t>Particular Partnership: </a:t>
            </a:r>
            <a:r>
              <a:rPr lang="en-US" dirty="0" smtClean="0">
                <a:latin typeface="Times New Roman" pitchFamily="18" charset="0"/>
                <a:cs typeface="Times New Roman" pitchFamily="18" charset="0"/>
              </a:rPr>
              <a:t>A particular partnership is formed for undertaking a particular venture. It comes to an end automatically with the completion of the venture.</a:t>
            </a:r>
          </a:p>
          <a:p>
            <a:pPr algn="just"/>
            <a:r>
              <a:rPr lang="en-US" b="1" dirty="0" smtClean="0">
                <a:latin typeface="Times New Roman" pitchFamily="18" charset="0"/>
                <a:cs typeface="Times New Roman" pitchFamily="18" charset="0"/>
              </a:rPr>
              <a:t>Partnership for a fixed duration: </a:t>
            </a:r>
            <a:r>
              <a:rPr lang="en-US" dirty="0" smtClean="0">
                <a:latin typeface="Times New Roman" pitchFamily="18" charset="0"/>
                <a:cs typeface="Times New Roman" pitchFamily="18" charset="0"/>
              </a:rPr>
              <a:t>Such partnership is for a fixed period of time say 2 years, 5 years or any other duration.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4833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b="1" dirty="0" smtClean="0">
                <a:latin typeface="Times New Roman" pitchFamily="18" charset="0"/>
                <a:cs typeface="Times New Roman" pitchFamily="18" charset="0"/>
              </a:rPr>
              <a:t>TYPES OF PARTNERS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763000" cy="5867400"/>
          </a:xfrm>
        </p:spPr>
        <p:txBody>
          <a:bodyPr>
            <a:normAutofit fontScale="92500" lnSpcReduction="10000"/>
          </a:bodyPr>
          <a:lstStyle/>
          <a:p>
            <a:pPr algn="just"/>
            <a:r>
              <a:rPr lang="en-US" b="1" dirty="0" smtClean="0">
                <a:latin typeface="Times New Roman" pitchFamily="18" charset="0"/>
                <a:cs typeface="Times New Roman" pitchFamily="18" charset="0"/>
              </a:rPr>
              <a:t>General or Active Partner: </a:t>
            </a:r>
            <a:r>
              <a:rPr lang="en-US" dirty="0" smtClean="0">
                <a:latin typeface="Times New Roman" pitchFamily="18" charset="0"/>
                <a:cs typeface="Times New Roman" pitchFamily="18" charset="0"/>
              </a:rPr>
              <a:t>the partner has unlimited liability in the business. He invest his money in the business and also take an active part in the running of the business.</a:t>
            </a:r>
          </a:p>
          <a:p>
            <a:pPr algn="just"/>
            <a:r>
              <a:rPr lang="en-US" b="1" dirty="0" smtClean="0">
                <a:latin typeface="Times New Roman" pitchFamily="18" charset="0"/>
                <a:cs typeface="Times New Roman" pitchFamily="18" charset="0"/>
              </a:rPr>
              <a:t>Special Partner: </a:t>
            </a:r>
            <a:r>
              <a:rPr lang="en-US" dirty="0" smtClean="0">
                <a:latin typeface="Times New Roman" pitchFamily="18" charset="0"/>
                <a:cs typeface="Times New Roman" pitchFamily="18" charset="0"/>
              </a:rPr>
              <a:t>He/she does not take active part in the operational management of the business and his responsibility is limited to his investment and what he has guaranteed to invest. </a:t>
            </a:r>
          </a:p>
          <a:p>
            <a:pPr algn="just"/>
            <a:r>
              <a:rPr lang="en-US" b="1" dirty="0" smtClean="0">
                <a:latin typeface="Times New Roman" pitchFamily="18" charset="0"/>
                <a:cs typeface="Times New Roman" pitchFamily="18" charset="0"/>
              </a:rPr>
              <a:t>Nominal or Passive Partner: </a:t>
            </a:r>
            <a:r>
              <a:rPr lang="en-US" dirty="0" smtClean="0">
                <a:latin typeface="Times New Roman" pitchFamily="18" charset="0"/>
                <a:cs typeface="Times New Roman" pitchFamily="18" charset="0"/>
              </a:rPr>
              <a:t>He does not contribute any money or any other resources whatsoever other than that name. He does not share in the profit and losses, therefore, he bears a zero level of business risk.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24087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fontScale="90000"/>
          </a:bodyPr>
          <a:lstStyle/>
          <a:p>
            <a:r>
              <a:rPr lang="en-US" b="1" dirty="0" smtClean="0"/>
              <a:t/>
            </a:r>
            <a:br>
              <a:rPr lang="en-US" b="1" dirty="0" smtClean="0"/>
            </a:br>
            <a:r>
              <a:rPr lang="en-US" b="1" dirty="0" smtClean="0"/>
              <a:t>Types </a:t>
            </a:r>
            <a:r>
              <a:rPr lang="en-US" b="1" dirty="0"/>
              <a:t>of </a:t>
            </a:r>
            <a:r>
              <a:rPr lang="en-US" b="1" dirty="0" smtClean="0"/>
              <a:t>Partners </a:t>
            </a:r>
            <a:r>
              <a:rPr lang="en-US" b="1" dirty="0" err="1" smtClean="0"/>
              <a:t>Contd</a:t>
            </a:r>
            <a:r>
              <a:rPr lang="en-US" b="1" dirty="0" smtClean="0"/>
              <a:t>…</a:t>
            </a:r>
            <a:r>
              <a:rPr lang="en-US" dirty="0"/>
              <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algn="just"/>
            <a:r>
              <a:rPr lang="en-US" b="1" dirty="0" smtClean="0"/>
              <a:t>Sleeping </a:t>
            </a:r>
            <a:r>
              <a:rPr lang="en-US" b="1" dirty="0"/>
              <a:t>or </a:t>
            </a:r>
            <a:r>
              <a:rPr lang="en-US" b="1" dirty="0" smtClean="0"/>
              <a:t>Dormant </a:t>
            </a:r>
            <a:r>
              <a:rPr lang="en-US" b="1" dirty="0"/>
              <a:t>partner:</a:t>
            </a:r>
            <a:r>
              <a:rPr lang="en-US" dirty="0"/>
              <a:t> Partners who do not take part in the day to day activities of the business are called sleeping partners. A sleeping partner, however, contributes capital to the firm, shares its profits and losses, and has unlimited liability.</a:t>
            </a:r>
          </a:p>
          <a:p>
            <a:pPr algn="just"/>
            <a:r>
              <a:rPr lang="en-US" b="1" dirty="0" smtClean="0"/>
              <a:t>Silent </a:t>
            </a:r>
            <a:r>
              <a:rPr lang="en-US" b="1" dirty="0"/>
              <a:t>partner:</a:t>
            </a:r>
            <a:r>
              <a:rPr lang="en-US" dirty="0"/>
              <a:t> A </a:t>
            </a:r>
            <a:r>
              <a:rPr lang="en-US" dirty="0" smtClean="0"/>
              <a:t>silent/secret </a:t>
            </a:r>
            <a:r>
              <a:rPr lang="en-US" dirty="0"/>
              <a:t>partner is one whose association with the firm is unknown to the general public. Other than this distinct feature, in all other aspects he is like the rest of the partners. He contributes to the capital of the firm, takes part in the management, shares its profits and losses, and has unlimited liability towards the creditors.</a:t>
            </a:r>
          </a:p>
          <a:p>
            <a:endParaRPr lang="en-US" dirty="0"/>
          </a:p>
        </p:txBody>
      </p:sp>
    </p:spTree>
    <p:extLst>
      <p:ext uri="{BB962C8B-B14F-4D97-AF65-F5344CB8AC3E}">
        <p14:creationId xmlns:p14="http://schemas.microsoft.com/office/powerpoint/2010/main" val="2086653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Sources </a:t>
            </a:r>
            <a:r>
              <a:rPr lang="en-US" b="1" dirty="0"/>
              <a:t>of Fund for Partnership</a:t>
            </a:r>
            <a:endParaRPr lang="en-US" dirty="0"/>
          </a:p>
        </p:txBody>
      </p:sp>
      <p:sp>
        <p:nvSpPr>
          <p:cNvPr id="3" name="Content Placeholder 2"/>
          <p:cNvSpPr>
            <a:spLocks noGrp="1"/>
          </p:cNvSpPr>
          <p:nvPr>
            <p:ph idx="1"/>
          </p:nvPr>
        </p:nvSpPr>
        <p:spPr/>
        <p:txBody>
          <a:bodyPr/>
          <a:lstStyle/>
          <a:p>
            <a:pPr lvl="0"/>
            <a:r>
              <a:rPr lang="en-US" dirty="0"/>
              <a:t>Contribution from partners</a:t>
            </a:r>
          </a:p>
          <a:p>
            <a:pPr lvl="0"/>
            <a:r>
              <a:rPr lang="en-US" dirty="0"/>
              <a:t>Accessing loan from banks</a:t>
            </a:r>
          </a:p>
          <a:p>
            <a:pPr lvl="0"/>
            <a:r>
              <a:rPr lang="en-US" dirty="0"/>
              <a:t>Overdraft from the banks</a:t>
            </a:r>
          </a:p>
          <a:p>
            <a:pPr lvl="0"/>
            <a:r>
              <a:rPr lang="en-US" dirty="0"/>
              <a:t>Credit purchases.</a:t>
            </a:r>
          </a:p>
          <a:p>
            <a:pPr marL="0" indent="0">
              <a:buNone/>
            </a:pPr>
            <a:endParaRPr lang="en-US" dirty="0"/>
          </a:p>
        </p:txBody>
      </p:sp>
    </p:spTree>
    <p:extLst>
      <p:ext uri="{BB962C8B-B14F-4D97-AF65-F5344CB8AC3E}">
        <p14:creationId xmlns:p14="http://schemas.microsoft.com/office/powerpoint/2010/main" val="327089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Merits of Partnership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US" b="1" dirty="0" smtClean="0"/>
              <a:t>Access to greater financial resources </a:t>
            </a:r>
            <a:r>
              <a:rPr lang="en-US" dirty="0" smtClean="0"/>
              <a:t>the sole-proprietorship because partnership will pool resources together.</a:t>
            </a:r>
            <a:endParaRPr lang="en-US" dirty="0"/>
          </a:p>
          <a:p>
            <a:r>
              <a:rPr lang="en-US" b="1" dirty="0" smtClean="0"/>
              <a:t>Diversified Managerial </a:t>
            </a:r>
            <a:r>
              <a:rPr lang="en-US" dirty="0" smtClean="0"/>
              <a:t>talents which will aid innovation and development.</a:t>
            </a:r>
            <a:endParaRPr lang="en-US" dirty="0"/>
          </a:p>
          <a:p>
            <a:r>
              <a:rPr lang="en-US" b="1" dirty="0" smtClean="0"/>
              <a:t>Division of </a:t>
            </a:r>
            <a:r>
              <a:rPr lang="en-US" b="1" dirty="0" err="1" smtClean="0"/>
              <a:t>labour</a:t>
            </a:r>
            <a:r>
              <a:rPr lang="en-US" b="1" dirty="0" smtClean="0"/>
              <a:t>: </a:t>
            </a:r>
            <a:r>
              <a:rPr lang="en-US" dirty="0" smtClean="0"/>
              <a:t>This will enhance efficiency and effectiveness.</a:t>
            </a:r>
            <a:endParaRPr lang="en-US" dirty="0"/>
          </a:p>
          <a:p>
            <a:r>
              <a:rPr lang="en-US" dirty="0" smtClean="0"/>
              <a:t>There will be </a:t>
            </a:r>
            <a:r>
              <a:rPr lang="en-US" b="1" dirty="0" smtClean="0"/>
              <a:t>better credit rating </a:t>
            </a:r>
            <a:r>
              <a:rPr lang="en-US" dirty="0" smtClean="0"/>
              <a:t>compared with sole proprietorship.</a:t>
            </a:r>
            <a:endParaRPr lang="en-US" dirty="0"/>
          </a:p>
          <a:p>
            <a:r>
              <a:rPr lang="en-US" dirty="0" smtClean="0"/>
              <a:t>In case of failure, </a:t>
            </a:r>
            <a:r>
              <a:rPr lang="en-US" b="1" dirty="0" smtClean="0"/>
              <a:t>the risk and losses  </a:t>
            </a:r>
            <a:r>
              <a:rPr lang="en-US" dirty="0" smtClean="0"/>
              <a:t>are shared among partners.</a:t>
            </a:r>
            <a:endParaRPr lang="en-US" dirty="0"/>
          </a:p>
          <a:p>
            <a:endParaRPr lang="en-US" dirty="0"/>
          </a:p>
        </p:txBody>
      </p:sp>
    </p:spTree>
    <p:extLst>
      <p:ext uri="{BB962C8B-B14F-4D97-AF65-F5344CB8AC3E}">
        <p14:creationId xmlns:p14="http://schemas.microsoft.com/office/powerpoint/2010/main" val="709876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TotalTime>
  <Words>918</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PARTNERSHIP</vt:lpstr>
      <vt:lpstr>Features of Partnership</vt:lpstr>
      <vt:lpstr>Formation of Partnership/Deed of Partners</vt:lpstr>
      <vt:lpstr>Information Contained in a Deed </vt:lpstr>
      <vt:lpstr>Types of Partnership</vt:lpstr>
      <vt:lpstr>TYPES OF PARTNERS</vt:lpstr>
      <vt:lpstr> Types of Partners Contd… </vt:lpstr>
      <vt:lpstr>Sources of Fund for Partnership</vt:lpstr>
      <vt:lpstr>Merits of Partnership  </vt:lpstr>
      <vt:lpstr> Demerits of Partnership  </vt:lpstr>
      <vt:lpstr>DEMERITS of Partnership CONTD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PARTNERSHIP DEED</dc:title>
  <dc:creator>PRINCE S.AOLASEHINDE</dc:creator>
  <cp:lastModifiedBy>OLASEHINDE</cp:lastModifiedBy>
  <cp:revision>18</cp:revision>
  <dcterms:created xsi:type="dcterms:W3CDTF">2019-05-10T13:47:26Z</dcterms:created>
  <dcterms:modified xsi:type="dcterms:W3CDTF">2021-10-23T04:13:33Z</dcterms:modified>
</cp:coreProperties>
</file>