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73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tableStyles" Target="tableStyle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Infinix X680</dc:creator>
  <dcterms:created xsi:type="dcterms:W3CDTF">2015-05-12T07:30:45Z</dcterms:created>
  <dcterms:modified xsi:type="dcterms:W3CDTF">2024-02-19T14:36:13Z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7596673f92894fa8807ce6418403dcb4</vt:lpwstr>
  </property>
</Properties>
</file>