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62" r:id="rId5"/>
    <p:sldId id="263" r:id="rId6"/>
    <p:sldId id="264"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6DEABCE-8B2A-4226-8B50-94FDDA0F5C6C}"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2779638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6DEABCE-8B2A-4226-8B50-94FDDA0F5C6C}"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1848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6DEABCE-8B2A-4226-8B50-94FDDA0F5C6C}"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2607455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6DEABCE-8B2A-4226-8B50-94FDDA0F5C6C}"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176707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DEABCE-8B2A-4226-8B50-94FDDA0F5C6C}" type="datetimeFigureOut">
              <a:rPr lang="en-GB" smtClean="0"/>
              <a:t>11/01/2024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4135020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6DEABCE-8B2A-4226-8B50-94FDDA0F5C6C}" type="datetimeFigureOut">
              <a:rPr lang="en-GB" smtClean="0"/>
              <a:t>11/01/2024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323112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6DEABCE-8B2A-4226-8B50-94FDDA0F5C6C}" type="datetimeFigureOut">
              <a:rPr lang="en-GB" smtClean="0"/>
              <a:t>11/01/2024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157093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6DEABCE-8B2A-4226-8B50-94FDDA0F5C6C}" type="datetimeFigureOut">
              <a:rPr lang="en-GB" smtClean="0"/>
              <a:t>11/01/2024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286598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EABCE-8B2A-4226-8B50-94FDDA0F5C6C}" type="datetimeFigureOut">
              <a:rPr lang="en-GB" smtClean="0"/>
              <a:t>11/01/2024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415672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DEABCE-8B2A-4226-8B50-94FDDA0F5C6C}" type="datetimeFigureOut">
              <a:rPr lang="en-GB" smtClean="0"/>
              <a:t>11/01/2024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248688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DEABCE-8B2A-4226-8B50-94FDDA0F5C6C}" type="datetimeFigureOut">
              <a:rPr lang="en-GB" smtClean="0"/>
              <a:t>11/01/2024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DFF8CC-F3DE-416B-A17E-E35ECD351EC0}" type="slidenum">
              <a:rPr lang="en-GB" smtClean="0"/>
              <a:t>‹#›</a:t>
            </a:fld>
            <a:endParaRPr lang="en-GB"/>
          </a:p>
        </p:txBody>
      </p:sp>
    </p:spTree>
    <p:extLst>
      <p:ext uri="{BB962C8B-B14F-4D97-AF65-F5344CB8AC3E}">
        <p14:creationId xmlns:p14="http://schemas.microsoft.com/office/powerpoint/2010/main" val="1762582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EABCE-8B2A-4226-8B50-94FDDA0F5C6C}" type="datetimeFigureOut">
              <a:rPr lang="en-GB" smtClean="0"/>
              <a:t>11/01/2024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FF8CC-F3DE-416B-A17E-E35ECD351EC0}" type="slidenum">
              <a:rPr lang="en-GB" smtClean="0"/>
              <a:t>‹#›</a:t>
            </a:fld>
            <a:endParaRPr lang="en-GB"/>
          </a:p>
        </p:txBody>
      </p:sp>
    </p:spTree>
    <p:extLst>
      <p:ext uri="{BB962C8B-B14F-4D97-AF65-F5344CB8AC3E}">
        <p14:creationId xmlns:p14="http://schemas.microsoft.com/office/powerpoint/2010/main" val="2807037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PSY 101- INTRODUCTION TO PSYCHOLOGY</a:t>
            </a:r>
          </a:p>
        </p:txBody>
      </p:sp>
      <p:sp>
        <p:nvSpPr>
          <p:cNvPr id="3" name="Subtitle 2"/>
          <p:cNvSpPr>
            <a:spLocks noGrp="1"/>
          </p:cNvSpPr>
          <p:nvPr>
            <p:ph type="subTitle" idx="1"/>
          </p:nvPr>
        </p:nvSpPr>
        <p:spPr/>
        <p:txBody>
          <a:bodyPr/>
          <a:lstStyle/>
          <a:p>
            <a:endParaRPr lang="en-GB" dirty="0" smtClean="0"/>
          </a:p>
          <a:p>
            <a:r>
              <a:rPr lang="en-GB" dirty="0"/>
              <a:t>	</a:t>
            </a:r>
            <a:r>
              <a:rPr lang="en-GB" dirty="0" err="1" smtClean="0"/>
              <a:t>Dr.</a:t>
            </a:r>
            <a:r>
              <a:rPr lang="en-GB" dirty="0" smtClean="0"/>
              <a:t> </a:t>
            </a:r>
            <a:r>
              <a:rPr lang="en-GB" dirty="0" err="1" smtClean="0"/>
              <a:t>Omosolape</a:t>
            </a:r>
            <a:r>
              <a:rPr lang="en-GB" dirty="0" smtClean="0"/>
              <a:t> O. </a:t>
            </a:r>
            <a:r>
              <a:rPr lang="en-GB" dirty="0" err="1" smtClean="0"/>
              <a:t>Owoseni</a:t>
            </a:r>
            <a:endParaRPr lang="en-GB" dirty="0"/>
          </a:p>
        </p:txBody>
      </p:sp>
    </p:spTree>
    <p:extLst>
      <p:ext uri="{BB962C8B-B14F-4D97-AF65-F5344CB8AC3E}">
        <p14:creationId xmlns:p14="http://schemas.microsoft.com/office/powerpoint/2010/main" val="3693587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CONCEPT OF PSYCHOLOGY</a:t>
            </a:r>
            <a:br>
              <a:rPr lang="en-US" dirty="0"/>
            </a:br>
            <a:endParaRPr lang="en-GB" dirty="0"/>
          </a:p>
        </p:txBody>
      </p:sp>
      <p:sp>
        <p:nvSpPr>
          <p:cNvPr id="3" name="Content Placeholder 2"/>
          <p:cNvSpPr>
            <a:spLocks noGrp="1"/>
          </p:cNvSpPr>
          <p:nvPr>
            <p:ph idx="1"/>
          </p:nvPr>
        </p:nvSpPr>
        <p:spPr/>
        <p:txBody>
          <a:bodyPr/>
          <a:lstStyle/>
          <a:p>
            <a:r>
              <a:rPr lang="en-US" dirty="0"/>
              <a:t>While people  have been interested in human </a:t>
            </a:r>
            <a:r>
              <a:rPr lang="en-US" dirty="0" err="1"/>
              <a:t>behaviour</a:t>
            </a:r>
            <a:r>
              <a:rPr lang="en-US" dirty="0"/>
              <a:t>  for  thousands of years, psychology has only become a discipline in its own right in the last </a:t>
            </a:r>
            <a:r>
              <a:rPr lang="en-US" dirty="0" smtClean="0"/>
              <a:t>100 </a:t>
            </a:r>
            <a:r>
              <a:rPr lang="en-US" dirty="0"/>
              <a:t>years</a:t>
            </a:r>
            <a:r>
              <a:rPr lang="en-US" dirty="0" smtClean="0"/>
              <a:t>.</a:t>
            </a:r>
          </a:p>
          <a:p>
            <a:r>
              <a:rPr lang="en-US" dirty="0"/>
              <a:t>For  many years,  philosophers puzzled over  the nature of the human mind and </a:t>
            </a:r>
            <a:r>
              <a:rPr lang="en-US" dirty="0" smtClean="0"/>
              <a:t>people’s  </a:t>
            </a:r>
            <a:r>
              <a:rPr lang="en-US" dirty="0"/>
              <a:t>motivations.</a:t>
            </a:r>
            <a:endParaRPr lang="en-US" dirty="0" smtClean="0"/>
          </a:p>
          <a:p>
            <a:endParaRPr lang="en-GB" dirty="0"/>
          </a:p>
        </p:txBody>
      </p:sp>
    </p:spTree>
    <p:extLst>
      <p:ext uri="{BB962C8B-B14F-4D97-AF65-F5344CB8AC3E}">
        <p14:creationId xmlns:p14="http://schemas.microsoft.com/office/powerpoint/2010/main" val="4131739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484784"/>
            <a:ext cx="8229600" cy="4525963"/>
          </a:xfrm>
        </p:spPr>
        <p:txBody>
          <a:bodyPr>
            <a:normAutofit fontScale="92500" lnSpcReduction="20000"/>
          </a:bodyPr>
          <a:lstStyle/>
          <a:p>
            <a:r>
              <a:rPr lang="en-US" dirty="0"/>
              <a:t>the birth of psychology </a:t>
            </a:r>
            <a:r>
              <a:rPr lang="en-US" dirty="0" smtClean="0"/>
              <a:t>was </a:t>
            </a:r>
            <a:r>
              <a:rPr lang="en-US" dirty="0"/>
              <a:t>in 1879 in Leipzig, </a:t>
            </a:r>
            <a:r>
              <a:rPr lang="en-US" dirty="0" smtClean="0"/>
              <a:t>Germany by </a:t>
            </a:r>
            <a:r>
              <a:rPr lang="en-US" dirty="0"/>
              <a:t>Wilhelm Wundt </a:t>
            </a:r>
            <a:r>
              <a:rPr lang="en-US" dirty="0" smtClean="0"/>
              <a:t>who founded </a:t>
            </a:r>
            <a:r>
              <a:rPr lang="en-US" dirty="0"/>
              <a:t>the first laboratory devoted to experimental psychology</a:t>
            </a:r>
            <a:r>
              <a:rPr lang="en-US" dirty="0" smtClean="0"/>
              <a:t>.</a:t>
            </a:r>
          </a:p>
          <a:p>
            <a:r>
              <a:rPr lang="en-US" dirty="0"/>
              <a:t>The first recognized book on psychology was written by William James and published in 1890. </a:t>
            </a:r>
            <a:endParaRPr lang="en-US" dirty="0" smtClean="0"/>
          </a:p>
          <a:p>
            <a:r>
              <a:rPr lang="en-US" dirty="0"/>
              <a:t>psychologists do not always agree on a simple common description of </a:t>
            </a:r>
            <a:r>
              <a:rPr lang="en-US" dirty="0" smtClean="0"/>
              <a:t>psychology because  it covers </a:t>
            </a:r>
            <a:r>
              <a:rPr lang="en-US" dirty="0"/>
              <a:t>a diverse range of subjects, and psychologists working in different  areas  see psychology in slightly different ways.</a:t>
            </a:r>
            <a:endParaRPr lang="en-GB" dirty="0"/>
          </a:p>
          <a:p>
            <a:endParaRPr lang="en-GB" dirty="0"/>
          </a:p>
        </p:txBody>
      </p:sp>
    </p:spTree>
    <p:extLst>
      <p:ext uri="{BB962C8B-B14F-4D97-AF65-F5344CB8AC3E}">
        <p14:creationId xmlns:p14="http://schemas.microsoft.com/office/powerpoint/2010/main" val="795808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rPr>
              <a:t>Three Major Philosophical Issues in Psychology</a:t>
            </a:r>
            <a:r>
              <a:rPr lang="en-GB" dirty="0" smtClean="0">
                <a:effectLst/>
              </a:rPr>
              <a:t/>
            </a:r>
            <a:br>
              <a:rPr lang="en-GB" dirty="0" smtClean="0">
                <a:effectLst/>
              </a:rPr>
            </a:br>
            <a:endParaRPr lang="en-GB" dirty="0"/>
          </a:p>
        </p:txBody>
      </p:sp>
      <p:sp>
        <p:nvSpPr>
          <p:cNvPr id="3" name="Content Placeholder 2"/>
          <p:cNvSpPr>
            <a:spLocks noGrp="1"/>
          </p:cNvSpPr>
          <p:nvPr>
            <p:ph idx="1"/>
          </p:nvPr>
        </p:nvSpPr>
        <p:spPr/>
        <p:txBody>
          <a:bodyPr>
            <a:normAutofit fontScale="92500" lnSpcReduction="20000"/>
          </a:bodyPr>
          <a:lstStyle/>
          <a:p>
            <a:pPr lvl="0"/>
            <a:r>
              <a:rPr lang="en-US" dirty="0"/>
              <a:t>Free-will versus Determinism. This looks at whether behavior is pre-determined for us or if we have a say in it?</a:t>
            </a:r>
            <a:endParaRPr lang="en-GB" dirty="0"/>
          </a:p>
          <a:p>
            <a:pPr lvl="0"/>
            <a:r>
              <a:rPr lang="en-US" dirty="0"/>
              <a:t>The Mind-Body Problem. The question “is the mind (the psychological) separate or related to the body (physical)? The roots are in philosophy, but a number of early psychologists studied this problem.</a:t>
            </a:r>
            <a:endParaRPr lang="en-GB" dirty="0"/>
          </a:p>
          <a:p>
            <a:pPr lvl="0"/>
            <a:r>
              <a:rPr lang="en-US" dirty="0"/>
              <a:t>Nature versus Nurture. This tries to find out if human behavior is due to heredity (nature) or as a result of environmental influences (nurture). </a:t>
            </a:r>
            <a:endParaRPr lang="en-GB" dirty="0"/>
          </a:p>
          <a:p>
            <a:endParaRPr lang="en-GB" dirty="0"/>
          </a:p>
        </p:txBody>
      </p:sp>
    </p:spTree>
    <p:extLst>
      <p:ext uri="{BB962C8B-B14F-4D97-AF65-F5344CB8AC3E}">
        <p14:creationId xmlns:p14="http://schemas.microsoft.com/office/powerpoint/2010/main" val="2368721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a:t>
            </a:r>
            <a:endParaRPr lang="en-GB" dirty="0"/>
          </a:p>
        </p:txBody>
      </p:sp>
      <p:sp>
        <p:nvSpPr>
          <p:cNvPr id="3" name="Content Placeholder 2"/>
          <p:cNvSpPr>
            <a:spLocks noGrp="1"/>
          </p:cNvSpPr>
          <p:nvPr>
            <p:ph idx="1"/>
          </p:nvPr>
        </p:nvSpPr>
        <p:spPr/>
        <p:txBody>
          <a:bodyPr/>
          <a:lstStyle/>
          <a:p>
            <a:r>
              <a:rPr lang="en-US" dirty="0"/>
              <a:t>Psychology is the </a:t>
            </a:r>
            <a:r>
              <a:rPr lang="en-US" dirty="0" smtClean="0"/>
              <a:t>scientific study </a:t>
            </a:r>
            <a:r>
              <a:rPr lang="en-US" dirty="0"/>
              <a:t>of behavior and cognitive/mental processes. The study of psychology is as diverse as behavior and thinking processes. Psychology is scientific in nature and as such, its methods and approaches adopts empirical and scientific processes. </a:t>
            </a:r>
            <a:endParaRPr lang="en-GB" dirty="0"/>
          </a:p>
          <a:p>
            <a:endParaRPr lang="en-GB" dirty="0"/>
          </a:p>
        </p:txBody>
      </p:sp>
    </p:spTree>
    <p:extLst>
      <p:ext uri="{BB962C8B-B14F-4D97-AF65-F5344CB8AC3E}">
        <p14:creationId xmlns:p14="http://schemas.microsoft.com/office/powerpoint/2010/main" val="2221642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APPROACHES TO PSYCHOLOGY </a:t>
            </a:r>
            <a:r>
              <a:rPr lang="en-GB" dirty="0"/>
              <a:t/>
            </a:r>
            <a:br>
              <a:rPr lang="en-GB" dirty="0"/>
            </a:br>
            <a:endParaRPr lang="en-GB" dirty="0"/>
          </a:p>
        </p:txBody>
      </p:sp>
      <p:sp>
        <p:nvSpPr>
          <p:cNvPr id="3" name="Content Placeholder 2"/>
          <p:cNvSpPr>
            <a:spLocks noGrp="1"/>
          </p:cNvSpPr>
          <p:nvPr>
            <p:ph idx="1"/>
          </p:nvPr>
        </p:nvSpPr>
        <p:spPr/>
        <p:txBody>
          <a:bodyPr>
            <a:normAutofit fontScale="92500" lnSpcReduction="20000"/>
          </a:bodyPr>
          <a:lstStyle/>
          <a:p>
            <a:r>
              <a:rPr lang="en-US" dirty="0"/>
              <a:t>The Biological/Physiological </a:t>
            </a:r>
            <a:r>
              <a:rPr lang="en-US" dirty="0" smtClean="0"/>
              <a:t>Approach focuses on the search </a:t>
            </a:r>
            <a:r>
              <a:rPr lang="en-US" dirty="0"/>
              <a:t>for the causes of </a:t>
            </a:r>
            <a:r>
              <a:rPr lang="en-US" dirty="0" err="1"/>
              <a:t>behaviour</a:t>
            </a:r>
            <a:r>
              <a:rPr lang="en-US" dirty="0"/>
              <a:t>  in the functioning of the brain and biochemical processes. To understand behavior you must understand the roots of behavior, the working of the brain and nervous system</a:t>
            </a:r>
            <a:r>
              <a:rPr lang="en-US" dirty="0" smtClean="0"/>
              <a:t>.</a:t>
            </a:r>
          </a:p>
          <a:p>
            <a:r>
              <a:rPr lang="en-US" dirty="0"/>
              <a:t>The Psychodynamic </a:t>
            </a:r>
            <a:r>
              <a:rPr lang="en-US" dirty="0" smtClean="0"/>
              <a:t>Approach focuses on the unconscious mind; that </a:t>
            </a:r>
            <a:r>
              <a:rPr lang="en-US" dirty="0"/>
              <a:t>human </a:t>
            </a:r>
            <a:r>
              <a:rPr lang="en-US" dirty="0" err="1"/>
              <a:t>behaviour</a:t>
            </a:r>
            <a:r>
              <a:rPr lang="en-US" dirty="0"/>
              <a:t>  stems from inherited instincts, biological </a:t>
            </a:r>
            <a:r>
              <a:rPr lang="en-US" dirty="0" smtClean="0"/>
              <a:t>drives, </a:t>
            </a:r>
            <a:r>
              <a:rPr lang="en-US" dirty="0"/>
              <a:t>and attempts to </a:t>
            </a:r>
            <a:r>
              <a:rPr lang="en-US" dirty="0" smtClean="0"/>
              <a:t>resolve </a:t>
            </a:r>
            <a:r>
              <a:rPr lang="en-US" dirty="0"/>
              <a:t>the competing demands of personal needs and </a:t>
            </a:r>
            <a:r>
              <a:rPr lang="en-US" dirty="0" smtClean="0"/>
              <a:t>society’s </a:t>
            </a:r>
            <a:r>
              <a:rPr lang="en-US" dirty="0"/>
              <a:t>expectations.</a:t>
            </a:r>
            <a:endParaRPr lang="en-GB" dirty="0"/>
          </a:p>
          <a:p>
            <a:endParaRPr lang="en-GB" dirty="0"/>
          </a:p>
        </p:txBody>
      </p:sp>
    </p:spTree>
    <p:extLst>
      <p:ext uri="{BB962C8B-B14F-4D97-AF65-F5344CB8AC3E}">
        <p14:creationId xmlns:p14="http://schemas.microsoft.com/office/powerpoint/2010/main" val="1261864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US" dirty="0"/>
              <a:t>The </a:t>
            </a:r>
            <a:r>
              <a:rPr lang="en-US" dirty="0" err="1"/>
              <a:t>Behaviourist</a:t>
            </a:r>
            <a:r>
              <a:rPr lang="en-US" dirty="0"/>
              <a:t> </a:t>
            </a:r>
            <a:r>
              <a:rPr lang="en-US" dirty="0" smtClean="0"/>
              <a:t>Approach is </a:t>
            </a:r>
            <a:r>
              <a:rPr lang="en-US" dirty="0"/>
              <a:t>interested in observable  </a:t>
            </a:r>
            <a:r>
              <a:rPr lang="en-US" dirty="0" err="1"/>
              <a:t>behaviour</a:t>
            </a:r>
            <a:r>
              <a:rPr lang="en-US" dirty="0"/>
              <a:t> and the environmental force which appear to sustain such </a:t>
            </a:r>
            <a:r>
              <a:rPr lang="en-US" dirty="0" err="1" smtClean="0"/>
              <a:t>behaviour</a:t>
            </a:r>
            <a:r>
              <a:rPr lang="en-US" dirty="0" smtClean="0"/>
              <a:t> </a:t>
            </a:r>
            <a:r>
              <a:rPr lang="en-US" dirty="0" err="1" smtClean="0"/>
              <a:t>i.e</a:t>
            </a:r>
            <a:r>
              <a:rPr lang="en-US" dirty="0" smtClean="0"/>
              <a:t> reinforcement.</a:t>
            </a:r>
          </a:p>
          <a:p>
            <a:r>
              <a:rPr lang="en-US" dirty="0"/>
              <a:t>The Cognitive Approach: </a:t>
            </a:r>
            <a:r>
              <a:rPr lang="en-US" dirty="0" smtClean="0"/>
              <a:t>It </a:t>
            </a:r>
            <a:r>
              <a:rPr lang="en-US" dirty="0"/>
              <a:t>is  primarily concerned with thinking, the processing of information, perception, memory, problem solving, and consciousness.  </a:t>
            </a:r>
            <a:r>
              <a:rPr lang="en-US" dirty="0" smtClean="0"/>
              <a:t>This approach </a:t>
            </a:r>
            <a:r>
              <a:rPr lang="en-US" dirty="0"/>
              <a:t>sees  humans not as  passive organisms  shaped entirely by their  genes  or  by the environment, but rather as thinking, </a:t>
            </a:r>
            <a:r>
              <a:rPr lang="en-US" u="sng" dirty="0"/>
              <a:t>r</a:t>
            </a:r>
            <a:r>
              <a:rPr lang="en-US" dirty="0"/>
              <a:t>ationalizing individuals who can work through and solve problems and plan their actions. </a:t>
            </a:r>
            <a:endParaRPr lang="en-US" dirty="0" smtClean="0"/>
          </a:p>
          <a:p>
            <a:r>
              <a:rPr lang="en-US" dirty="0" smtClean="0">
                <a:effectLst/>
              </a:rPr>
              <a:t> Socio-cultural Perspective: Behavior is strongly influenced by social and cultural factors by fully understanding by taking into consideration the social and cultural environment in which it occurs.</a:t>
            </a:r>
            <a:endParaRPr lang="en-GB" dirty="0" smtClean="0">
              <a:effectLst/>
            </a:endParaRPr>
          </a:p>
          <a:p>
            <a:endParaRPr lang="en-GB" dirty="0"/>
          </a:p>
        </p:txBody>
      </p:sp>
    </p:spTree>
    <p:extLst>
      <p:ext uri="{BB962C8B-B14F-4D97-AF65-F5344CB8AC3E}">
        <p14:creationId xmlns:p14="http://schemas.microsoft.com/office/powerpoint/2010/main" val="523948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Methods of Psychology </a:t>
            </a:r>
            <a:r>
              <a:rPr lang="en-GB" dirty="0"/>
              <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US" dirty="0" smtClean="0"/>
              <a:t>The most important methods  psychologists  use to accomplish their objectives are:</a:t>
            </a:r>
          </a:p>
          <a:p>
            <a:r>
              <a:rPr lang="en-US" dirty="0"/>
              <a:t>Naturalistic </a:t>
            </a:r>
            <a:r>
              <a:rPr lang="en-US" dirty="0" smtClean="0"/>
              <a:t>observation</a:t>
            </a:r>
          </a:p>
          <a:p>
            <a:r>
              <a:rPr lang="en-US" dirty="0"/>
              <a:t>Case </a:t>
            </a:r>
            <a:r>
              <a:rPr lang="en-US" dirty="0" smtClean="0"/>
              <a:t>Studies</a:t>
            </a:r>
          </a:p>
          <a:p>
            <a:r>
              <a:rPr lang="en-US" dirty="0" smtClean="0"/>
              <a:t>Surveys</a:t>
            </a:r>
          </a:p>
          <a:p>
            <a:r>
              <a:rPr lang="en-US" dirty="0"/>
              <a:t>Correlational </a:t>
            </a:r>
            <a:r>
              <a:rPr lang="en-US" dirty="0" smtClean="0"/>
              <a:t>Studies</a:t>
            </a:r>
          </a:p>
          <a:p>
            <a:r>
              <a:rPr lang="en-US" dirty="0" smtClean="0"/>
              <a:t>Experimentation</a:t>
            </a:r>
          </a:p>
          <a:p>
            <a:r>
              <a:rPr lang="en-US" dirty="0"/>
              <a:t>Questionnaires</a:t>
            </a:r>
            <a:endParaRPr lang="en-GB" dirty="0"/>
          </a:p>
        </p:txBody>
      </p:sp>
    </p:spTree>
    <p:extLst>
      <p:ext uri="{BB962C8B-B14F-4D97-AF65-F5344CB8AC3E}">
        <p14:creationId xmlns:p14="http://schemas.microsoft.com/office/powerpoint/2010/main" val="3092822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487</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PSY 101- INTRODUCTION TO PSYCHOLOGY</vt:lpstr>
      <vt:lpstr>THE CONCEPT OF PSYCHOLOGY </vt:lpstr>
      <vt:lpstr>PowerPoint Presentation</vt:lpstr>
      <vt:lpstr>Three Major Philosophical Issues in Psychology </vt:lpstr>
      <vt:lpstr>Definition</vt:lpstr>
      <vt:lpstr>APPROACHES TO PSYCHOLOGY  </vt:lpstr>
      <vt:lpstr>PowerPoint Presentation</vt:lpstr>
      <vt:lpstr>The Methods of Psychology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 101- INTRODUCTION TO PSYCHOLOGY</dc:title>
  <dc:creator>UK</dc:creator>
  <cp:lastModifiedBy>UK</cp:lastModifiedBy>
  <cp:revision>1</cp:revision>
  <dcterms:created xsi:type="dcterms:W3CDTF">2024-01-11T10:47:56Z</dcterms:created>
  <dcterms:modified xsi:type="dcterms:W3CDTF">2024-01-11T10:51:32Z</dcterms:modified>
</cp:coreProperties>
</file>